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ags/tag2.xml" ContentType="application/vnd.openxmlformats-officedocument.presentationml.tags+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4"/>
  </p:sldMasterIdLst>
  <p:notesMasterIdLst>
    <p:notesMasterId r:id="rId6"/>
  </p:notesMasterIdLst>
  <p:sldIdLst>
    <p:sldId id="320" r:id="rId5"/>
  </p:sldIdLst>
  <p:sldSz cx="6858000" cy="9906000" type="A4"/>
  <p:notesSz cx="6648450" cy="9850438"/>
  <p:custDataLst>
    <p:tags r:id="rId7"/>
  </p:custDataLst>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782">
          <p15:clr>
            <a:srgbClr val="A4A3A4"/>
          </p15:clr>
        </p15:guide>
        <p15:guide id="2" orient="horz" pos="5524">
          <p15:clr>
            <a:srgbClr val="A4A3A4"/>
          </p15:clr>
        </p15:guide>
        <p15:guide id="3" orient="horz" pos="308">
          <p15:clr>
            <a:srgbClr val="A4A3A4"/>
          </p15:clr>
        </p15:guide>
        <p15:guide id="4" orient="horz" pos="1192">
          <p15:clr>
            <a:srgbClr val="A4A3A4"/>
          </p15:clr>
        </p15:guide>
        <p15:guide id="5" orient="horz" pos="603">
          <p15:clr>
            <a:srgbClr val="A4A3A4"/>
          </p15:clr>
        </p15:guide>
        <p15:guide id="6" orient="horz" pos="2372">
          <p15:clr>
            <a:srgbClr val="A4A3A4"/>
          </p15:clr>
        </p15:guide>
        <p15:guide id="7" orient="horz" pos="1487">
          <p15:clr>
            <a:srgbClr val="A4A3A4"/>
          </p15:clr>
        </p15:guide>
        <p15:guide id="8" orient="horz" pos="5728">
          <p15:clr>
            <a:srgbClr val="A4A3A4"/>
          </p15:clr>
        </p15:guide>
        <p15:guide id="9" orient="horz" pos="5932">
          <p15:clr>
            <a:srgbClr val="A4A3A4"/>
          </p15:clr>
        </p15:guide>
        <p15:guide id="10" orient="horz" pos="2077">
          <p15:clr>
            <a:srgbClr val="A4A3A4"/>
          </p15:clr>
        </p15:guide>
        <p15:guide id="11" pos="300">
          <p15:clr>
            <a:srgbClr val="A4A3A4"/>
          </p15:clr>
        </p15:guide>
        <p15:guide id="12" pos="4110">
          <p15:clr>
            <a:srgbClr val="A4A3A4"/>
          </p15:clr>
        </p15:guide>
        <p15:guide id="13" pos="2704">
          <p15:clr>
            <a:srgbClr val="A4A3A4"/>
          </p15:clr>
        </p15:guide>
        <p15:guide id="14" pos="2999">
          <p15:clr>
            <a:srgbClr val="A4A3A4"/>
          </p15:clr>
        </p15:guide>
      </p15:sldGuideLst>
    </p:ext>
    <p:ext uri="{2D200454-40CA-4A62-9FC3-DE9A4176ACB9}">
      <p15:notesGuideLst xmlns:p15="http://schemas.microsoft.com/office/powerpoint/2012/main">
        <p15:guide id="1" orient="horz" pos="3103">
          <p15:clr>
            <a:srgbClr val="A4A3A4"/>
          </p15:clr>
        </p15:guide>
        <p15:guide id="2" pos="2095">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9875" autoAdjust="0"/>
    <p:restoredTop sz="94660"/>
  </p:normalViewPr>
  <p:slideViewPr>
    <p:cSldViewPr showGuides="1">
      <p:cViewPr varScale="1">
        <p:scale>
          <a:sx n="77" d="100"/>
          <a:sy n="77" d="100"/>
        </p:scale>
        <p:origin x="3852" y="108"/>
      </p:cViewPr>
      <p:guideLst>
        <p:guide orient="horz" pos="1782"/>
        <p:guide orient="horz" pos="5524"/>
        <p:guide orient="horz" pos="308"/>
        <p:guide orient="horz" pos="1192"/>
        <p:guide orient="horz" pos="603"/>
        <p:guide orient="horz" pos="2372"/>
        <p:guide orient="horz" pos="1487"/>
        <p:guide orient="horz" pos="5728"/>
        <p:guide orient="horz" pos="5932"/>
        <p:guide orient="horz" pos="2077"/>
        <p:guide pos="300"/>
        <p:guide pos="4110"/>
        <p:guide pos="2704"/>
        <p:guide pos="2999"/>
      </p:guideLst>
    </p:cSldViewPr>
  </p:slideViewPr>
  <p:notesTextViewPr>
    <p:cViewPr>
      <p:scale>
        <a:sx n="1" d="1"/>
        <a:sy n="1" d="1"/>
      </p:scale>
      <p:origin x="0" y="0"/>
    </p:cViewPr>
  </p:notesTextViewPr>
  <p:sorterViewPr>
    <p:cViewPr>
      <p:scale>
        <a:sx n="100" d="100"/>
        <a:sy n="100" d="100"/>
      </p:scale>
      <p:origin x="0" y="0"/>
    </p:cViewPr>
  </p:sorterViewPr>
  <p:notesViewPr>
    <p:cSldViewPr showGuides="1">
      <p:cViewPr varScale="1">
        <p:scale>
          <a:sx n="85" d="100"/>
          <a:sy n="85" d="100"/>
        </p:scale>
        <p:origin x="-3786" y="-84"/>
      </p:cViewPr>
      <p:guideLst>
        <p:guide orient="horz" pos="3103"/>
        <p:guide pos="209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tags" Target="tags/tag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1" y="0"/>
            <a:ext cx="2880995" cy="492522"/>
          </a:xfrm>
          <a:prstGeom prst="rect">
            <a:avLst/>
          </a:prstGeom>
        </p:spPr>
        <p:txBody>
          <a:bodyPr vert="horz" lIns="90891" tIns="45445" rIns="90891" bIns="45445" rtlCol="0"/>
          <a:lstStyle>
            <a:lvl1pPr algn="l">
              <a:defRPr sz="1200"/>
            </a:lvl1pPr>
          </a:lstStyle>
          <a:p>
            <a:endParaRPr lang="en-US" dirty="0"/>
          </a:p>
        </p:txBody>
      </p:sp>
      <p:sp>
        <p:nvSpPr>
          <p:cNvPr id="3" name="Datumsplatzhalter 2"/>
          <p:cNvSpPr>
            <a:spLocks noGrp="1"/>
          </p:cNvSpPr>
          <p:nvPr>
            <p:ph type="dt" idx="1"/>
          </p:nvPr>
        </p:nvSpPr>
        <p:spPr>
          <a:xfrm>
            <a:off x="3765918" y="0"/>
            <a:ext cx="2880995" cy="492522"/>
          </a:xfrm>
          <a:prstGeom prst="rect">
            <a:avLst/>
          </a:prstGeom>
        </p:spPr>
        <p:txBody>
          <a:bodyPr vert="horz" lIns="90891" tIns="45445" rIns="90891" bIns="45445" rtlCol="0"/>
          <a:lstStyle>
            <a:lvl1pPr algn="r">
              <a:defRPr sz="1200"/>
            </a:lvl1pPr>
          </a:lstStyle>
          <a:p>
            <a:fld id="{EF4592C6-EC63-4E9F-BAA3-4DE44D82438E}" type="datetimeFigureOut">
              <a:rPr lang="en-US" smtClean="0"/>
              <a:t>10/2/2025</a:t>
            </a:fld>
            <a:endParaRPr lang="en-US" dirty="0"/>
          </a:p>
        </p:txBody>
      </p:sp>
      <p:sp>
        <p:nvSpPr>
          <p:cNvPr id="4" name="Folienbildplatzhalter 3"/>
          <p:cNvSpPr>
            <a:spLocks noGrp="1" noRot="1" noChangeAspect="1"/>
          </p:cNvSpPr>
          <p:nvPr>
            <p:ph type="sldImg" idx="2"/>
          </p:nvPr>
        </p:nvSpPr>
        <p:spPr>
          <a:xfrm>
            <a:off x="2044700" y="739775"/>
            <a:ext cx="2559050" cy="3694113"/>
          </a:xfrm>
          <a:prstGeom prst="rect">
            <a:avLst/>
          </a:prstGeom>
          <a:noFill/>
          <a:ln w="12700">
            <a:solidFill>
              <a:prstClr val="black"/>
            </a:solidFill>
          </a:ln>
        </p:spPr>
        <p:txBody>
          <a:bodyPr vert="horz" lIns="90891" tIns="45445" rIns="90891" bIns="45445" rtlCol="0" anchor="ctr"/>
          <a:lstStyle/>
          <a:p>
            <a:endParaRPr lang="en-US" dirty="0"/>
          </a:p>
        </p:txBody>
      </p:sp>
      <p:sp>
        <p:nvSpPr>
          <p:cNvPr id="5" name="Notizenplatzhalter 4"/>
          <p:cNvSpPr>
            <a:spLocks noGrp="1"/>
          </p:cNvSpPr>
          <p:nvPr>
            <p:ph type="body" sz="quarter" idx="3"/>
          </p:nvPr>
        </p:nvSpPr>
        <p:spPr>
          <a:xfrm>
            <a:off x="664845" y="4678959"/>
            <a:ext cx="5318760" cy="4432697"/>
          </a:xfrm>
          <a:prstGeom prst="rect">
            <a:avLst/>
          </a:prstGeom>
        </p:spPr>
        <p:txBody>
          <a:bodyPr vert="horz" lIns="90891" tIns="45445" rIns="90891" bIns="45445"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6" name="Fußzeilenplatzhalter 5"/>
          <p:cNvSpPr>
            <a:spLocks noGrp="1"/>
          </p:cNvSpPr>
          <p:nvPr>
            <p:ph type="ftr" sz="quarter" idx="4"/>
          </p:nvPr>
        </p:nvSpPr>
        <p:spPr>
          <a:xfrm>
            <a:off x="1" y="9356206"/>
            <a:ext cx="2880995" cy="492522"/>
          </a:xfrm>
          <a:prstGeom prst="rect">
            <a:avLst/>
          </a:prstGeom>
        </p:spPr>
        <p:txBody>
          <a:bodyPr vert="horz" lIns="90891" tIns="45445" rIns="90891" bIns="45445" rtlCol="0" anchor="b"/>
          <a:lstStyle>
            <a:lvl1pPr algn="l">
              <a:defRPr sz="1200"/>
            </a:lvl1pPr>
          </a:lstStyle>
          <a:p>
            <a:endParaRPr lang="en-US" dirty="0"/>
          </a:p>
        </p:txBody>
      </p:sp>
      <p:sp>
        <p:nvSpPr>
          <p:cNvPr id="7" name="Foliennummernplatzhalter 6"/>
          <p:cNvSpPr>
            <a:spLocks noGrp="1"/>
          </p:cNvSpPr>
          <p:nvPr>
            <p:ph type="sldNum" sz="quarter" idx="5"/>
          </p:nvPr>
        </p:nvSpPr>
        <p:spPr>
          <a:xfrm>
            <a:off x="3765918" y="9356206"/>
            <a:ext cx="2880995" cy="492522"/>
          </a:xfrm>
          <a:prstGeom prst="rect">
            <a:avLst/>
          </a:prstGeom>
        </p:spPr>
        <p:txBody>
          <a:bodyPr vert="horz" lIns="90891" tIns="45445" rIns="90891" bIns="45445" rtlCol="0" anchor="b"/>
          <a:lstStyle>
            <a:lvl1pPr algn="r">
              <a:defRPr sz="1200"/>
            </a:lvl1pPr>
          </a:lstStyle>
          <a:p>
            <a:fld id="{D4659CB2-3563-4795-8D9F-E1DBAB0CA135}" type="slidenum">
              <a:rPr lang="en-US" smtClean="0"/>
              <a:t>‹Nr.›</a:t>
            </a:fld>
            <a:endParaRPr lang="en-US" dirty="0"/>
          </a:p>
        </p:txBody>
      </p:sp>
    </p:spTree>
    <p:extLst>
      <p:ext uri="{BB962C8B-B14F-4D97-AF65-F5344CB8AC3E}">
        <p14:creationId xmlns:p14="http://schemas.microsoft.com/office/powerpoint/2010/main" val="24357993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 Seite 1 Spalte">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476671" y="2792760"/>
            <a:ext cx="3888433" cy="694643"/>
          </a:xfrm>
        </p:spPr>
        <p:txBody>
          <a:bodyPr/>
          <a:lstStyle>
            <a:lvl1pPr>
              <a:lnSpc>
                <a:spcPts val="2200"/>
              </a:lnSpc>
              <a:defRPr/>
            </a:lvl1pPr>
          </a:lstStyle>
          <a:p>
            <a:r>
              <a:rPr lang="de-DE" dirty="0"/>
              <a:t>Der Titel soll kurz und aussagekräftig sein (maximal zweizeilig)</a:t>
            </a:r>
          </a:p>
        </p:txBody>
      </p:sp>
      <p:sp>
        <p:nvSpPr>
          <p:cNvPr id="5" name="Textplatzhalter 4"/>
          <p:cNvSpPr>
            <a:spLocks noGrp="1"/>
          </p:cNvSpPr>
          <p:nvPr>
            <p:ph type="body" sz="quarter" idx="10" hasCustomPrompt="1"/>
          </p:nvPr>
        </p:nvSpPr>
        <p:spPr>
          <a:xfrm>
            <a:off x="472094" y="9381492"/>
            <a:ext cx="6052531" cy="180020"/>
          </a:xfrm>
        </p:spPr>
        <p:txBody>
          <a:bodyPr/>
          <a:lstStyle>
            <a:lvl1pPr>
              <a:lnSpc>
                <a:spcPct val="100000"/>
              </a:lnSpc>
              <a:spcBef>
                <a:spcPts val="0"/>
              </a:spcBef>
              <a:defRPr sz="1100">
                <a:latin typeface="TKTypeRegular" panose="020B0503040202020204" pitchFamily="34" charset="0"/>
              </a:defRPr>
            </a:lvl1pPr>
            <a:lvl2pPr>
              <a:lnSpc>
                <a:spcPct val="150000"/>
              </a:lnSpc>
              <a:spcBef>
                <a:spcPts val="0"/>
              </a:spcBef>
              <a:defRPr sz="900"/>
            </a:lvl2pPr>
            <a:lvl3pPr>
              <a:lnSpc>
                <a:spcPct val="150000"/>
              </a:lnSpc>
              <a:spcBef>
                <a:spcPts val="0"/>
              </a:spcBef>
              <a:defRPr sz="900"/>
            </a:lvl3pPr>
            <a:lvl4pPr>
              <a:lnSpc>
                <a:spcPct val="150000"/>
              </a:lnSpc>
              <a:spcBef>
                <a:spcPts val="0"/>
              </a:spcBef>
              <a:defRPr sz="900"/>
            </a:lvl4pPr>
            <a:lvl5pPr>
              <a:lnSpc>
                <a:spcPct val="150000"/>
              </a:lnSpc>
              <a:spcBef>
                <a:spcPts val="0"/>
              </a:spcBef>
              <a:defRPr sz="900"/>
            </a:lvl5pPr>
          </a:lstStyle>
          <a:p>
            <a:r>
              <a:rPr lang="de-DE" sz="1100" dirty="0"/>
              <a:t>Vorname Nachname, Team, vorname.nachname@thyssenkrupp.com</a:t>
            </a:r>
          </a:p>
        </p:txBody>
      </p:sp>
      <p:sp>
        <p:nvSpPr>
          <p:cNvPr id="8" name="Textplatzhalter 7"/>
          <p:cNvSpPr>
            <a:spLocks noGrp="1"/>
          </p:cNvSpPr>
          <p:nvPr>
            <p:ph type="body" sz="quarter" idx="11" hasCustomPrompt="1"/>
          </p:nvPr>
        </p:nvSpPr>
        <p:spPr>
          <a:xfrm>
            <a:off x="476251" y="3693616"/>
            <a:ext cx="6013090" cy="5075734"/>
          </a:xfrm>
        </p:spPr>
        <p:txBody>
          <a:bodyPr vert="horz" lIns="0" tIns="0" rIns="0" bIns="0" rtlCol="0">
            <a:noAutofit/>
          </a:bodyPr>
          <a:lstStyle>
            <a:lvl1pPr>
              <a:defRPr lang="de-DE" baseline="0" dirty="0" smtClean="0"/>
            </a:lvl1pPr>
          </a:lstStyle>
          <a:p>
            <a:pPr lvl="0"/>
            <a:r>
              <a:rPr lang="de-DE" dirty="0"/>
              <a:t>Fließtext in </a:t>
            </a:r>
            <a:r>
              <a:rPr lang="de-DE" dirty="0" err="1"/>
              <a:t>tkTypeRegular</a:t>
            </a:r>
            <a:r>
              <a:rPr lang="de-DE" dirty="0"/>
              <a:t>, Hervorhebungen in </a:t>
            </a:r>
            <a:r>
              <a:rPr lang="de-DE" dirty="0" err="1"/>
              <a:t>tkTypeBold</a:t>
            </a:r>
            <a:endParaRPr lang="de-DE" dirty="0"/>
          </a:p>
        </p:txBody>
      </p:sp>
      <p:sp>
        <p:nvSpPr>
          <p:cNvPr id="10" name="Textplatzhalter 9"/>
          <p:cNvSpPr>
            <a:spLocks noGrp="1"/>
          </p:cNvSpPr>
          <p:nvPr>
            <p:ph type="body" sz="quarter" idx="12" hasCustomPrompt="1"/>
          </p:nvPr>
        </p:nvSpPr>
        <p:spPr>
          <a:xfrm>
            <a:off x="4761147" y="2793008"/>
            <a:ext cx="1763477" cy="215776"/>
          </a:xfrm>
          <a:noFill/>
        </p:spPr>
        <p:txBody>
          <a:bodyPr/>
          <a:lstStyle>
            <a:lvl1pPr algn="l">
              <a:lnSpc>
                <a:spcPct val="100000"/>
              </a:lnSpc>
              <a:defRPr>
                <a:latin typeface="TKTypeBold" panose="020B0603040202020204" pitchFamily="34" charset="0"/>
              </a:defRPr>
            </a:lvl1pPr>
          </a:lstStyle>
          <a:p>
            <a:pPr lvl="0"/>
            <a:r>
              <a:rPr lang="de-DE" dirty="0"/>
              <a:t>Datum</a:t>
            </a:r>
          </a:p>
        </p:txBody>
      </p:sp>
      <p:sp>
        <p:nvSpPr>
          <p:cNvPr id="3" name="Textfeld 2"/>
          <p:cNvSpPr txBox="1"/>
          <p:nvPr userDrawn="1"/>
        </p:nvSpPr>
        <p:spPr>
          <a:xfrm>
            <a:off x="470235" y="9201472"/>
            <a:ext cx="474489" cy="152349"/>
          </a:xfrm>
          <a:prstGeom prst="rect">
            <a:avLst/>
          </a:prstGeom>
          <a:noFill/>
        </p:spPr>
        <p:txBody>
          <a:bodyPr wrap="none" lIns="0" tIns="0" rIns="0" bIns="0" rtlCol="0">
            <a:spAutoFit/>
          </a:bodyPr>
          <a:lstStyle/>
          <a:p>
            <a:pPr>
              <a:lnSpc>
                <a:spcPct val="90000"/>
              </a:lnSpc>
              <a:spcBef>
                <a:spcPts val="600"/>
              </a:spcBef>
              <a:spcAft>
                <a:spcPts val="0"/>
              </a:spcAft>
            </a:pPr>
            <a:r>
              <a:rPr lang="de-DE" sz="1100" dirty="0">
                <a:solidFill>
                  <a:srgbClr val="000000"/>
                </a:solidFill>
                <a:latin typeface="+mj-lt"/>
              </a:rPr>
              <a:t>Kontakt</a:t>
            </a:r>
          </a:p>
        </p:txBody>
      </p:sp>
    </p:spTree>
    <p:extLst>
      <p:ext uri="{BB962C8B-B14F-4D97-AF65-F5344CB8AC3E}">
        <p14:creationId xmlns:p14="http://schemas.microsoft.com/office/powerpoint/2010/main" val="11289367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 Seite 2 Spalten">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476671" y="2792760"/>
            <a:ext cx="3888433" cy="694643"/>
          </a:xfrm>
        </p:spPr>
        <p:txBody>
          <a:bodyPr/>
          <a:lstStyle>
            <a:lvl1pPr>
              <a:lnSpc>
                <a:spcPts val="2200"/>
              </a:lnSpc>
              <a:defRPr/>
            </a:lvl1pPr>
          </a:lstStyle>
          <a:p>
            <a:r>
              <a:rPr lang="de-DE" dirty="0"/>
              <a:t>Der Titel soll kurz und aussagekräftig sein (maximal zweizeilig)</a:t>
            </a:r>
          </a:p>
        </p:txBody>
      </p:sp>
      <p:sp>
        <p:nvSpPr>
          <p:cNvPr id="5" name="Textplatzhalter 4"/>
          <p:cNvSpPr>
            <a:spLocks noGrp="1"/>
          </p:cNvSpPr>
          <p:nvPr>
            <p:ph type="body" sz="quarter" idx="10" hasCustomPrompt="1"/>
          </p:nvPr>
        </p:nvSpPr>
        <p:spPr>
          <a:xfrm>
            <a:off x="472094" y="9273480"/>
            <a:ext cx="6052531" cy="180020"/>
          </a:xfrm>
        </p:spPr>
        <p:txBody>
          <a:bodyPr/>
          <a:lstStyle>
            <a:lvl1pPr>
              <a:lnSpc>
                <a:spcPct val="100000"/>
              </a:lnSpc>
              <a:spcBef>
                <a:spcPts val="0"/>
              </a:spcBef>
              <a:defRPr sz="1100">
                <a:latin typeface="TKTypeRegular" panose="020B0503040202020204" pitchFamily="34" charset="0"/>
              </a:defRPr>
            </a:lvl1pPr>
            <a:lvl2pPr>
              <a:lnSpc>
                <a:spcPct val="150000"/>
              </a:lnSpc>
              <a:spcBef>
                <a:spcPts val="0"/>
              </a:spcBef>
              <a:defRPr sz="900"/>
            </a:lvl2pPr>
            <a:lvl3pPr>
              <a:lnSpc>
                <a:spcPct val="150000"/>
              </a:lnSpc>
              <a:spcBef>
                <a:spcPts val="0"/>
              </a:spcBef>
              <a:defRPr sz="900"/>
            </a:lvl3pPr>
            <a:lvl4pPr>
              <a:lnSpc>
                <a:spcPct val="150000"/>
              </a:lnSpc>
              <a:spcBef>
                <a:spcPts val="0"/>
              </a:spcBef>
              <a:defRPr sz="900"/>
            </a:lvl4pPr>
            <a:lvl5pPr>
              <a:lnSpc>
                <a:spcPct val="150000"/>
              </a:lnSpc>
              <a:spcBef>
                <a:spcPts val="0"/>
              </a:spcBef>
              <a:defRPr sz="900"/>
            </a:lvl5pPr>
          </a:lstStyle>
          <a:p>
            <a:r>
              <a:rPr lang="de-DE" sz="1100" dirty="0"/>
              <a:t>Vorname Nachname, Team, vorname.nachname@thyssenkrupp.com</a:t>
            </a:r>
          </a:p>
        </p:txBody>
      </p:sp>
      <p:sp>
        <p:nvSpPr>
          <p:cNvPr id="8" name="Textplatzhalter 7"/>
          <p:cNvSpPr>
            <a:spLocks noGrp="1"/>
          </p:cNvSpPr>
          <p:nvPr>
            <p:ph type="body" sz="quarter" idx="11" hasCustomPrompt="1"/>
          </p:nvPr>
        </p:nvSpPr>
        <p:spPr>
          <a:xfrm>
            <a:off x="476251" y="3693616"/>
            <a:ext cx="3888853" cy="5075734"/>
          </a:xfrm>
        </p:spPr>
        <p:txBody>
          <a:bodyPr vert="horz" lIns="0" tIns="0" rIns="0" bIns="0" rtlCol="0">
            <a:noAutofit/>
          </a:bodyPr>
          <a:lstStyle>
            <a:lvl1pPr>
              <a:defRPr lang="de-DE" dirty="0" smtClean="0"/>
            </a:lvl1pPr>
          </a:lstStyle>
          <a:p>
            <a:pPr lvl="0"/>
            <a:r>
              <a:rPr lang="de-DE" dirty="0"/>
              <a:t>Fließtext in </a:t>
            </a:r>
            <a:r>
              <a:rPr lang="de-DE" dirty="0" err="1"/>
              <a:t>tkTypeRegular</a:t>
            </a:r>
            <a:r>
              <a:rPr lang="de-DE" dirty="0"/>
              <a:t>, Hervorhebungen in </a:t>
            </a:r>
            <a:r>
              <a:rPr lang="de-DE" dirty="0" err="1"/>
              <a:t>tkTypeBold</a:t>
            </a:r>
            <a:endParaRPr lang="de-DE" dirty="0"/>
          </a:p>
        </p:txBody>
      </p:sp>
      <p:sp>
        <p:nvSpPr>
          <p:cNvPr id="10" name="Textplatzhalter 9"/>
          <p:cNvSpPr>
            <a:spLocks noGrp="1"/>
          </p:cNvSpPr>
          <p:nvPr>
            <p:ph type="body" sz="quarter" idx="12" hasCustomPrompt="1"/>
          </p:nvPr>
        </p:nvSpPr>
        <p:spPr>
          <a:xfrm>
            <a:off x="4761147" y="2793008"/>
            <a:ext cx="1763477" cy="215776"/>
          </a:xfrm>
          <a:noFill/>
        </p:spPr>
        <p:txBody>
          <a:bodyPr/>
          <a:lstStyle>
            <a:lvl1pPr algn="l">
              <a:lnSpc>
                <a:spcPct val="100000"/>
              </a:lnSpc>
              <a:defRPr>
                <a:latin typeface="TKTypeBold" panose="020B0603040202020204" pitchFamily="34" charset="0"/>
              </a:defRPr>
            </a:lvl1pPr>
          </a:lstStyle>
          <a:p>
            <a:pPr lvl="0"/>
            <a:r>
              <a:rPr lang="de-DE" dirty="0"/>
              <a:t>Datum</a:t>
            </a:r>
          </a:p>
        </p:txBody>
      </p:sp>
      <p:sp>
        <p:nvSpPr>
          <p:cNvPr id="3" name="Textfeld 2"/>
          <p:cNvSpPr txBox="1"/>
          <p:nvPr userDrawn="1"/>
        </p:nvSpPr>
        <p:spPr>
          <a:xfrm>
            <a:off x="470235" y="9085127"/>
            <a:ext cx="474489" cy="152349"/>
          </a:xfrm>
          <a:prstGeom prst="rect">
            <a:avLst/>
          </a:prstGeom>
          <a:noFill/>
        </p:spPr>
        <p:txBody>
          <a:bodyPr wrap="none" lIns="0" tIns="0" rIns="0" bIns="0" rtlCol="0">
            <a:spAutoFit/>
          </a:bodyPr>
          <a:lstStyle/>
          <a:p>
            <a:pPr>
              <a:lnSpc>
                <a:spcPct val="90000"/>
              </a:lnSpc>
              <a:spcBef>
                <a:spcPts val="600"/>
              </a:spcBef>
              <a:spcAft>
                <a:spcPts val="0"/>
              </a:spcAft>
            </a:pPr>
            <a:r>
              <a:rPr lang="de-DE" sz="1100" dirty="0">
                <a:solidFill>
                  <a:srgbClr val="000000"/>
                </a:solidFill>
                <a:latin typeface="+mj-lt"/>
              </a:rPr>
              <a:t>Kontakt</a:t>
            </a:r>
          </a:p>
        </p:txBody>
      </p:sp>
      <p:sp>
        <p:nvSpPr>
          <p:cNvPr id="9" name="Inhaltsplatzhalter 8"/>
          <p:cNvSpPr>
            <a:spLocks noGrp="1"/>
          </p:cNvSpPr>
          <p:nvPr>
            <p:ph sz="quarter" idx="13" hasCustomPrompt="1"/>
          </p:nvPr>
        </p:nvSpPr>
        <p:spPr>
          <a:xfrm>
            <a:off x="4760913" y="3692860"/>
            <a:ext cx="1763712" cy="5003800"/>
          </a:xfrm>
        </p:spPr>
        <p:txBody>
          <a:bodyPr/>
          <a:lstStyle>
            <a:lvl1pPr>
              <a:defRPr/>
            </a:lvl1pPr>
          </a:lstStyle>
          <a:p>
            <a:pPr lvl="0"/>
            <a:r>
              <a:rPr lang="de-DE" dirty="0"/>
              <a:t>Seitentext oder Bild</a:t>
            </a:r>
          </a:p>
        </p:txBody>
      </p:sp>
    </p:spTree>
    <p:extLst>
      <p:ext uri="{BB962C8B-B14F-4D97-AF65-F5344CB8AC3E}">
        <p14:creationId xmlns:p14="http://schemas.microsoft.com/office/powerpoint/2010/main" val="19399466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x Seiten 1 Spalte (erste Seite)">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476671" y="2792760"/>
            <a:ext cx="3888433" cy="694643"/>
          </a:xfrm>
        </p:spPr>
        <p:txBody>
          <a:bodyPr/>
          <a:lstStyle>
            <a:lvl1pPr>
              <a:lnSpc>
                <a:spcPts val="2200"/>
              </a:lnSpc>
              <a:defRPr/>
            </a:lvl1pPr>
          </a:lstStyle>
          <a:p>
            <a:r>
              <a:rPr lang="de-DE" dirty="0"/>
              <a:t>Der Titel soll kurz und aussagekräftig sein (maximal zweizeilig)</a:t>
            </a:r>
          </a:p>
        </p:txBody>
      </p:sp>
      <p:sp>
        <p:nvSpPr>
          <p:cNvPr id="5" name="Textplatzhalter 4"/>
          <p:cNvSpPr>
            <a:spLocks noGrp="1"/>
          </p:cNvSpPr>
          <p:nvPr>
            <p:ph type="body" sz="quarter" idx="10" hasCustomPrompt="1"/>
          </p:nvPr>
        </p:nvSpPr>
        <p:spPr>
          <a:xfrm>
            <a:off x="472094" y="9273480"/>
            <a:ext cx="6052531" cy="180020"/>
          </a:xfrm>
        </p:spPr>
        <p:txBody>
          <a:bodyPr/>
          <a:lstStyle>
            <a:lvl1pPr>
              <a:lnSpc>
                <a:spcPct val="100000"/>
              </a:lnSpc>
              <a:spcBef>
                <a:spcPts val="0"/>
              </a:spcBef>
              <a:defRPr sz="1100" baseline="0">
                <a:latin typeface="TKTypeMedium"/>
                <a:sym typeface="SymbolPS"/>
              </a:defRPr>
            </a:lvl1pPr>
            <a:lvl2pPr>
              <a:lnSpc>
                <a:spcPct val="150000"/>
              </a:lnSpc>
              <a:spcBef>
                <a:spcPts val="0"/>
              </a:spcBef>
              <a:defRPr sz="900"/>
            </a:lvl2pPr>
            <a:lvl3pPr>
              <a:lnSpc>
                <a:spcPct val="150000"/>
              </a:lnSpc>
              <a:spcBef>
                <a:spcPts val="0"/>
              </a:spcBef>
              <a:defRPr sz="900"/>
            </a:lvl3pPr>
            <a:lvl4pPr>
              <a:lnSpc>
                <a:spcPct val="150000"/>
              </a:lnSpc>
              <a:spcBef>
                <a:spcPts val="0"/>
              </a:spcBef>
              <a:defRPr sz="900"/>
            </a:lvl4pPr>
            <a:lvl5pPr>
              <a:lnSpc>
                <a:spcPct val="150000"/>
              </a:lnSpc>
              <a:spcBef>
                <a:spcPts val="0"/>
              </a:spcBef>
              <a:defRPr sz="900"/>
            </a:lvl5pPr>
          </a:lstStyle>
          <a:p>
            <a:r>
              <a:rPr lang="de-DE" sz="1100" dirty="0"/>
              <a:t>» Bei mehrseitigen Aushängen stehen die Kontaktangaben auf der letzten Seite!</a:t>
            </a:r>
          </a:p>
        </p:txBody>
      </p:sp>
      <p:sp>
        <p:nvSpPr>
          <p:cNvPr id="8" name="Textplatzhalter 7"/>
          <p:cNvSpPr>
            <a:spLocks noGrp="1"/>
          </p:cNvSpPr>
          <p:nvPr>
            <p:ph type="body" sz="quarter" idx="11" hasCustomPrompt="1"/>
          </p:nvPr>
        </p:nvSpPr>
        <p:spPr>
          <a:xfrm>
            <a:off x="476251" y="3693616"/>
            <a:ext cx="6013090" cy="5075734"/>
          </a:xfrm>
        </p:spPr>
        <p:txBody>
          <a:bodyPr vert="horz" lIns="0" tIns="0" rIns="0" bIns="0" rtlCol="0">
            <a:noAutofit/>
          </a:bodyPr>
          <a:lstStyle>
            <a:lvl1pPr>
              <a:defRPr lang="de-DE" baseline="0" dirty="0" smtClean="0"/>
            </a:lvl1pPr>
          </a:lstStyle>
          <a:p>
            <a:pPr lvl="0"/>
            <a:r>
              <a:rPr lang="de-DE" dirty="0"/>
              <a:t>Fließtext in </a:t>
            </a:r>
            <a:r>
              <a:rPr lang="de-DE" dirty="0" err="1"/>
              <a:t>tkTypeRegular</a:t>
            </a:r>
            <a:r>
              <a:rPr lang="de-DE" dirty="0"/>
              <a:t>, Hervorhebungen in </a:t>
            </a:r>
            <a:r>
              <a:rPr lang="de-DE" dirty="0" err="1"/>
              <a:t>tkTypeBold</a:t>
            </a:r>
            <a:endParaRPr lang="de-DE" dirty="0"/>
          </a:p>
        </p:txBody>
      </p:sp>
      <p:sp>
        <p:nvSpPr>
          <p:cNvPr id="10" name="Textplatzhalter 9"/>
          <p:cNvSpPr>
            <a:spLocks noGrp="1"/>
          </p:cNvSpPr>
          <p:nvPr>
            <p:ph type="body" sz="quarter" idx="12" hasCustomPrompt="1"/>
          </p:nvPr>
        </p:nvSpPr>
        <p:spPr>
          <a:xfrm>
            <a:off x="4761147" y="2793008"/>
            <a:ext cx="1763477" cy="215776"/>
          </a:xfrm>
          <a:noFill/>
        </p:spPr>
        <p:txBody>
          <a:bodyPr/>
          <a:lstStyle>
            <a:lvl1pPr algn="l">
              <a:lnSpc>
                <a:spcPct val="100000"/>
              </a:lnSpc>
              <a:defRPr>
                <a:latin typeface="TKTypeBold" panose="020B0603040202020204" pitchFamily="34" charset="0"/>
              </a:defRPr>
            </a:lvl1pPr>
          </a:lstStyle>
          <a:p>
            <a:pPr lvl="0"/>
            <a:r>
              <a:rPr lang="de-DE" dirty="0"/>
              <a:t>Datum</a:t>
            </a:r>
          </a:p>
        </p:txBody>
      </p:sp>
      <p:sp>
        <p:nvSpPr>
          <p:cNvPr id="3" name="Textfeld 2"/>
          <p:cNvSpPr txBox="1"/>
          <p:nvPr userDrawn="1"/>
        </p:nvSpPr>
        <p:spPr>
          <a:xfrm>
            <a:off x="470235" y="9085127"/>
            <a:ext cx="553037" cy="152349"/>
          </a:xfrm>
          <a:prstGeom prst="rect">
            <a:avLst/>
          </a:prstGeom>
          <a:noFill/>
        </p:spPr>
        <p:txBody>
          <a:bodyPr wrap="none" lIns="0" tIns="0" rIns="0" bIns="0" rtlCol="0">
            <a:spAutoFit/>
          </a:bodyPr>
          <a:lstStyle/>
          <a:p>
            <a:pPr>
              <a:lnSpc>
                <a:spcPct val="90000"/>
              </a:lnSpc>
              <a:spcBef>
                <a:spcPts val="600"/>
              </a:spcBef>
              <a:spcAft>
                <a:spcPts val="0"/>
              </a:spcAft>
            </a:pPr>
            <a:r>
              <a:rPr lang="de-DE" sz="1100" baseline="0" dirty="0">
                <a:solidFill>
                  <a:srgbClr val="000000"/>
                </a:solidFill>
                <a:latin typeface="+mj-lt"/>
              </a:rPr>
              <a:t>               </a:t>
            </a:r>
            <a:endParaRPr lang="de-DE" sz="1100" dirty="0">
              <a:solidFill>
                <a:srgbClr val="000000"/>
              </a:solidFill>
              <a:latin typeface="+mj-lt"/>
            </a:endParaRPr>
          </a:p>
        </p:txBody>
      </p:sp>
      <p:sp>
        <p:nvSpPr>
          <p:cNvPr id="7" name="Textplatzhalter 5"/>
          <p:cNvSpPr>
            <a:spLocks noGrp="1"/>
          </p:cNvSpPr>
          <p:nvPr>
            <p:ph type="body" sz="quarter" idx="13" hasCustomPrompt="1"/>
          </p:nvPr>
        </p:nvSpPr>
        <p:spPr>
          <a:xfrm>
            <a:off x="4760913" y="3008784"/>
            <a:ext cx="1763712" cy="252413"/>
          </a:xfrm>
        </p:spPr>
        <p:txBody>
          <a:bodyPr/>
          <a:lstStyle>
            <a:lvl1pPr>
              <a:defRPr baseline="0"/>
            </a:lvl1pPr>
          </a:lstStyle>
          <a:p>
            <a:pPr lvl="0"/>
            <a:r>
              <a:rPr lang="de-DE" dirty="0"/>
              <a:t>Seite # von #</a:t>
            </a:r>
          </a:p>
        </p:txBody>
      </p:sp>
    </p:spTree>
    <p:extLst>
      <p:ext uri="{BB962C8B-B14F-4D97-AF65-F5344CB8AC3E}">
        <p14:creationId xmlns:p14="http://schemas.microsoft.com/office/powerpoint/2010/main" val="36182958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x Seiten 1 Spalte (zweite bis vorletzte Seite)">
    <p:spTree>
      <p:nvGrpSpPr>
        <p:cNvPr id="1" name=""/>
        <p:cNvGrpSpPr/>
        <p:nvPr/>
      </p:nvGrpSpPr>
      <p:grpSpPr>
        <a:xfrm>
          <a:off x="0" y="0"/>
          <a:ext cx="0" cy="0"/>
          <a:chOff x="0" y="0"/>
          <a:chExt cx="0" cy="0"/>
        </a:xfrm>
      </p:grpSpPr>
      <p:sp>
        <p:nvSpPr>
          <p:cNvPr id="5" name="Textplatzhalter 4"/>
          <p:cNvSpPr>
            <a:spLocks noGrp="1"/>
          </p:cNvSpPr>
          <p:nvPr>
            <p:ph type="body" sz="quarter" idx="10" hasCustomPrompt="1"/>
          </p:nvPr>
        </p:nvSpPr>
        <p:spPr>
          <a:xfrm>
            <a:off x="472094" y="9273480"/>
            <a:ext cx="6052531" cy="180020"/>
          </a:xfrm>
        </p:spPr>
        <p:txBody>
          <a:bodyPr/>
          <a:lstStyle>
            <a:lvl1pPr>
              <a:lnSpc>
                <a:spcPct val="100000"/>
              </a:lnSpc>
              <a:spcBef>
                <a:spcPts val="0"/>
              </a:spcBef>
              <a:defRPr sz="1100" baseline="0">
                <a:latin typeface="TKTypeMedium"/>
                <a:sym typeface="SymbolPS"/>
              </a:defRPr>
            </a:lvl1pPr>
            <a:lvl2pPr>
              <a:lnSpc>
                <a:spcPct val="150000"/>
              </a:lnSpc>
              <a:spcBef>
                <a:spcPts val="0"/>
              </a:spcBef>
              <a:defRPr sz="900"/>
            </a:lvl2pPr>
            <a:lvl3pPr>
              <a:lnSpc>
                <a:spcPct val="150000"/>
              </a:lnSpc>
              <a:spcBef>
                <a:spcPts val="0"/>
              </a:spcBef>
              <a:defRPr sz="900"/>
            </a:lvl3pPr>
            <a:lvl4pPr>
              <a:lnSpc>
                <a:spcPct val="150000"/>
              </a:lnSpc>
              <a:spcBef>
                <a:spcPts val="0"/>
              </a:spcBef>
              <a:defRPr sz="900"/>
            </a:lvl4pPr>
            <a:lvl5pPr>
              <a:lnSpc>
                <a:spcPct val="150000"/>
              </a:lnSpc>
              <a:spcBef>
                <a:spcPts val="0"/>
              </a:spcBef>
              <a:defRPr sz="900"/>
            </a:lvl5pPr>
          </a:lstStyle>
          <a:p>
            <a:r>
              <a:rPr lang="de-DE" sz="1100" dirty="0"/>
              <a:t>» Bei mehrseitigen Aushängen stehen die Kontaktangaben auf der letzten Seite!</a:t>
            </a:r>
          </a:p>
        </p:txBody>
      </p:sp>
      <p:sp>
        <p:nvSpPr>
          <p:cNvPr id="8" name="Textplatzhalter 7"/>
          <p:cNvSpPr>
            <a:spLocks noGrp="1"/>
          </p:cNvSpPr>
          <p:nvPr>
            <p:ph type="body" sz="quarter" idx="11" hasCustomPrompt="1"/>
          </p:nvPr>
        </p:nvSpPr>
        <p:spPr>
          <a:xfrm>
            <a:off x="476251" y="3224808"/>
            <a:ext cx="6013090" cy="5544542"/>
          </a:xfrm>
        </p:spPr>
        <p:txBody>
          <a:bodyPr vert="horz" lIns="0" tIns="0" rIns="0" bIns="0" rtlCol="0">
            <a:noAutofit/>
          </a:bodyPr>
          <a:lstStyle>
            <a:lvl1pPr>
              <a:defRPr lang="de-DE" baseline="0" dirty="0" smtClean="0"/>
            </a:lvl1pPr>
          </a:lstStyle>
          <a:p>
            <a:pPr lvl="0"/>
            <a:r>
              <a:rPr lang="de-DE" dirty="0"/>
              <a:t>Fließtext in </a:t>
            </a:r>
            <a:r>
              <a:rPr lang="de-DE" dirty="0" err="1"/>
              <a:t>tkTypeRegular</a:t>
            </a:r>
            <a:r>
              <a:rPr lang="de-DE" dirty="0"/>
              <a:t>, Hervorhebungen in </a:t>
            </a:r>
            <a:r>
              <a:rPr lang="de-DE" dirty="0" err="1"/>
              <a:t>tkTypeBold</a:t>
            </a:r>
            <a:endParaRPr lang="de-DE" dirty="0"/>
          </a:p>
        </p:txBody>
      </p:sp>
      <p:sp>
        <p:nvSpPr>
          <p:cNvPr id="3" name="Textfeld 2"/>
          <p:cNvSpPr txBox="1"/>
          <p:nvPr userDrawn="1"/>
        </p:nvSpPr>
        <p:spPr>
          <a:xfrm>
            <a:off x="470235" y="9085127"/>
            <a:ext cx="553037" cy="152349"/>
          </a:xfrm>
          <a:prstGeom prst="rect">
            <a:avLst/>
          </a:prstGeom>
          <a:noFill/>
        </p:spPr>
        <p:txBody>
          <a:bodyPr wrap="none" lIns="0" tIns="0" rIns="0" bIns="0" rtlCol="0">
            <a:spAutoFit/>
          </a:bodyPr>
          <a:lstStyle/>
          <a:p>
            <a:pPr>
              <a:lnSpc>
                <a:spcPct val="90000"/>
              </a:lnSpc>
              <a:spcBef>
                <a:spcPts val="600"/>
              </a:spcBef>
              <a:spcAft>
                <a:spcPts val="0"/>
              </a:spcAft>
            </a:pPr>
            <a:r>
              <a:rPr lang="de-DE" sz="1100" baseline="0" dirty="0">
                <a:solidFill>
                  <a:srgbClr val="000000"/>
                </a:solidFill>
                <a:latin typeface="+mj-lt"/>
              </a:rPr>
              <a:t>               </a:t>
            </a:r>
            <a:endParaRPr lang="de-DE" sz="1100" dirty="0">
              <a:solidFill>
                <a:srgbClr val="000000"/>
              </a:solidFill>
              <a:latin typeface="+mj-lt"/>
            </a:endParaRPr>
          </a:p>
        </p:txBody>
      </p:sp>
      <p:sp>
        <p:nvSpPr>
          <p:cNvPr id="7" name="Textplatzhalter 5"/>
          <p:cNvSpPr>
            <a:spLocks noGrp="1"/>
          </p:cNvSpPr>
          <p:nvPr>
            <p:ph type="body" sz="quarter" idx="13" hasCustomPrompt="1"/>
          </p:nvPr>
        </p:nvSpPr>
        <p:spPr>
          <a:xfrm>
            <a:off x="4760913" y="2756756"/>
            <a:ext cx="1763712" cy="252413"/>
          </a:xfrm>
        </p:spPr>
        <p:txBody>
          <a:bodyPr/>
          <a:lstStyle>
            <a:lvl1pPr>
              <a:defRPr baseline="0"/>
            </a:lvl1pPr>
          </a:lstStyle>
          <a:p>
            <a:pPr lvl="0"/>
            <a:r>
              <a:rPr lang="de-DE" dirty="0"/>
              <a:t>Seite # von #</a:t>
            </a:r>
          </a:p>
        </p:txBody>
      </p:sp>
    </p:spTree>
    <p:extLst>
      <p:ext uri="{BB962C8B-B14F-4D97-AF65-F5344CB8AC3E}">
        <p14:creationId xmlns:p14="http://schemas.microsoft.com/office/powerpoint/2010/main" val="38881541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x Seiten 1 Spalte (letzte Seite)">
    <p:spTree>
      <p:nvGrpSpPr>
        <p:cNvPr id="1" name=""/>
        <p:cNvGrpSpPr/>
        <p:nvPr/>
      </p:nvGrpSpPr>
      <p:grpSpPr>
        <a:xfrm>
          <a:off x="0" y="0"/>
          <a:ext cx="0" cy="0"/>
          <a:chOff x="0" y="0"/>
          <a:chExt cx="0" cy="0"/>
        </a:xfrm>
      </p:grpSpPr>
      <p:sp>
        <p:nvSpPr>
          <p:cNvPr id="5" name="Textplatzhalter 4"/>
          <p:cNvSpPr>
            <a:spLocks noGrp="1"/>
          </p:cNvSpPr>
          <p:nvPr>
            <p:ph type="body" sz="quarter" idx="10" hasCustomPrompt="1"/>
          </p:nvPr>
        </p:nvSpPr>
        <p:spPr>
          <a:xfrm>
            <a:off x="472094" y="9273480"/>
            <a:ext cx="6052531" cy="180020"/>
          </a:xfrm>
        </p:spPr>
        <p:txBody>
          <a:bodyPr/>
          <a:lstStyle>
            <a:lvl1pPr>
              <a:lnSpc>
                <a:spcPct val="100000"/>
              </a:lnSpc>
              <a:spcBef>
                <a:spcPts val="0"/>
              </a:spcBef>
              <a:defRPr sz="1100">
                <a:latin typeface="TKTypeRegular" panose="020B0503040202020204" pitchFamily="34" charset="0"/>
              </a:defRPr>
            </a:lvl1pPr>
            <a:lvl2pPr>
              <a:lnSpc>
                <a:spcPct val="150000"/>
              </a:lnSpc>
              <a:spcBef>
                <a:spcPts val="0"/>
              </a:spcBef>
              <a:defRPr sz="900"/>
            </a:lvl2pPr>
            <a:lvl3pPr>
              <a:lnSpc>
                <a:spcPct val="150000"/>
              </a:lnSpc>
              <a:spcBef>
                <a:spcPts val="0"/>
              </a:spcBef>
              <a:defRPr sz="900"/>
            </a:lvl3pPr>
            <a:lvl4pPr>
              <a:lnSpc>
                <a:spcPct val="150000"/>
              </a:lnSpc>
              <a:spcBef>
                <a:spcPts val="0"/>
              </a:spcBef>
              <a:defRPr sz="900"/>
            </a:lvl4pPr>
            <a:lvl5pPr>
              <a:lnSpc>
                <a:spcPct val="150000"/>
              </a:lnSpc>
              <a:spcBef>
                <a:spcPts val="0"/>
              </a:spcBef>
              <a:defRPr sz="900"/>
            </a:lvl5pPr>
          </a:lstStyle>
          <a:p>
            <a:r>
              <a:rPr lang="de-DE" sz="1100" dirty="0"/>
              <a:t>Vorname Nachname, Team, vorname.nachname@thyssenkrupp.com</a:t>
            </a:r>
          </a:p>
        </p:txBody>
      </p:sp>
      <p:sp>
        <p:nvSpPr>
          <p:cNvPr id="8" name="Textplatzhalter 7"/>
          <p:cNvSpPr>
            <a:spLocks noGrp="1"/>
          </p:cNvSpPr>
          <p:nvPr>
            <p:ph type="body" sz="quarter" idx="11" hasCustomPrompt="1"/>
          </p:nvPr>
        </p:nvSpPr>
        <p:spPr>
          <a:xfrm>
            <a:off x="476251" y="3224808"/>
            <a:ext cx="6013090" cy="5544542"/>
          </a:xfrm>
        </p:spPr>
        <p:txBody>
          <a:bodyPr vert="horz" lIns="0" tIns="0" rIns="0" bIns="0" rtlCol="0">
            <a:noAutofit/>
          </a:bodyPr>
          <a:lstStyle>
            <a:lvl1pPr>
              <a:defRPr lang="de-DE" baseline="0" dirty="0" smtClean="0"/>
            </a:lvl1pPr>
          </a:lstStyle>
          <a:p>
            <a:pPr lvl="0"/>
            <a:r>
              <a:rPr lang="de-DE" dirty="0"/>
              <a:t>Fließtext in </a:t>
            </a:r>
            <a:r>
              <a:rPr lang="de-DE" dirty="0" err="1"/>
              <a:t>tkTypeRegular</a:t>
            </a:r>
            <a:r>
              <a:rPr lang="de-DE" dirty="0"/>
              <a:t>, Hervorhebungen in </a:t>
            </a:r>
            <a:r>
              <a:rPr lang="de-DE" dirty="0" err="1"/>
              <a:t>tkTypeBold</a:t>
            </a:r>
            <a:endParaRPr lang="de-DE" dirty="0"/>
          </a:p>
        </p:txBody>
      </p:sp>
      <p:sp>
        <p:nvSpPr>
          <p:cNvPr id="3" name="Textfeld 2"/>
          <p:cNvSpPr txBox="1"/>
          <p:nvPr userDrawn="1"/>
        </p:nvSpPr>
        <p:spPr>
          <a:xfrm>
            <a:off x="470235" y="9085127"/>
            <a:ext cx="474489" cy="152349"/>
          </a:xfrm>
          <a:prstGeom prst="rect">
            <a:avLst/>
          </a:prstGeom>
          <a:noFill/>
        </p:spPr>
        <p:txBody>
          <a:bodyPr wrap="none" lIns="0" tIns="0" rIns="0" bIns="0" rtlCol="0">
            <a:spAutoFit/>
          </a:bodyPr>
          <a:lstStyle/>
          <a:p>
            <a:pPr>
              <a:lnSpc>
                <a:spcPct val="90000"/>
              </a:lnSpc>
              <a:spcBef>
                <a:spcPts val="600"/>
              </a:spcBef>
              <a:spcAft>
                <a:spcPts val="0"/>
              </a:spcAft>
            </a:pPr>
            <a:r>
              <a:rPr lang="de-DE" sz="1100" dirty="0">
                <a:solidFill>
                  <a:srgbClr val="000000"/>
                </a:solidFill>
                <a:latin typeface="+mj-lt"/>
              </a:rPr>
              <a:t>Kontakt</a:t>
            </a:r>
          </a:p>
        </p:txBody>
      </p:sp>
      <p:sp>
        <p:nvSpPr>
          <p:cNvPr id="7" name="Textplatzhalter 5"/>
          <p:cNvSpPr>
            <a:spLocks noGrp="1"/>
          </p:cNvSpPr>
          <p:nvPr>
            <p:ph type="body" sz="quarter" idx="13" hasCustomPrompt="1"/>
          </p:nvPr>
        </p:nvSpPr>
        <p:spPr>
          <a:xfrm>
            <a:off x="4760913" y="2756756"/>
            <a:ext cx="1763712" cy="252413"/>
          </a:xfrm>
        </p:spPr>
        <p:txBody>
          <a:bodyPr/>
          <a:lstStyle>
            <a:lvl1pPr>
              <a:defRPr baseline="0"/>
            </a:lvl1pPr>
          </a:lstStyle>
          <a:p>
            <a:pPr lvl="0"/>
            <a:r>
              <a:rPr lang="de-DE" dirty="0"/>
              <a:t>Seite # von #</a:t>
            </a:r>
          </a:p>
        </p:txBody>
      </p:sp>
    </p:spTree>
    <p:extLst>
      <p:ext uri="{BB962C8B-B14F-4D97-AF65-F5344CB8AC3E}">
        <p14:creationId xmlns:p14="http://schemas.microsoft.com/office/powerpoint/2010/main" val="2450775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oleObject" Target="../embeddings/oleObject1.bin"/><Relationship Id="rId3" Type="http://schemas.openxmlformats.org/officeDocument/2006/relationships/slideLayout" Target="../slideLayouts/slideLayout3.xml"/><Relationship Id="rId7" Type="http://schemas.openxmlformats.org/officeDocument/2006/relationships/tags" Target="../tags/tag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9" name="Objekt 8" hidden="1"/>
          <p:cNvGraphicFramePr>
            <a:graphicFrameLocks noChangeAspect="1"/>
          </p:cNvGraphicFramePr>
          <p:nvPr>
            <p:custDataLst>
              <p:tags r:id="rId7"/>
            </p:custDataLst>
            <p:extLst>
              <p:ext uri="{D42A27DB-BD31-4B8C-83A1-F6EECF244321}">
                <p14:modId xmlns:p14="http://schemas.microsoft.com/office/powerpoint/2010/main" val="785023405"/>
              </p:ext>
            </p:extLst>
          </p:nvPr>
        </p:nvGraphicFramePr>
        <p:xfrm>
          <a:off x="1192" y="2295"/>
          <a:ext cx="1190" cy="2292"/>
        </p:xfrm>
        <a:graphic>
          <a:graphicData uri="http://schemas.openxmlformats.org/presentationml/2006/ole">
            <mc:AlternateContent xmlns:mc="http://schemas.openxmlformats.org/markup-compatibility/2006">
              <mc:Choice xmlns:v="urn:schemas-microsoft-com:vml" Requires="v">
                <p:oleObj name="think-cell Folie" r:id="rId8" imgW="344" imgH="344" progId="TCLayout.ActiveDocument.1">
                  <p:embed/>
                </p:oleObj>
              </mc:Choice>
              <mc:Fallback>
                <p:oleObj name="think-cell Folie" r:id="rId8" imgW="344" imgH="344" progId="TCLayout.ActiveDocument.1">
                  <p:embed/>
                  <p:pic>
                    <p:nvPicPr>
                      <p:cNvPr id="9" name="Objekt 8" hidden="1"/>
                      <p:cNvPicPr/>
                      <p:nvPr/>
                    </p:nvPicPr>
                    <p:blipFill>
                      <a:blip r:embed="rId9"/>
                      <a:stretch>
                        <a:fillRect/>
                      </a:stretch>
                    </p:blipFill>
                    <p:spPr>
                      <a:xfrm>
                        <a:off x="1192" y="2295"/>
                        <a:ext cx="1190" cy="2292"/>
                      </a:xfrm>
                      <a:prstGeom prst="rect">
                        <a:avLst/>
                      </a:prstGeom>
                    </p:spPr>
                  </p:pic>
                </p:oleObj>
              </mc:Fallback>
            </mc:AlternateContent>
          </a:graphicData>
        </a:graphic>
      </p:graphicFrame>
      <p:sp>
        <p:nvSpPr>
          <p:cNvPr id="3" name="Textplatzhalter 2"/>
          <p:cNvSpPr>
            <a:spLocks noGrp="1"/>
          </p:cNvSpPr>
          <p:nvPr>
            <p:ph type="body" idx="1"/>
          </p:nvPr>
        </p:nvSpPr>
        <p:spPr>
          <a:xfrm>
            <a:off x="476250" y="3681187"/>
            <a:ext cx="6049093" cy="5088163"/>
          </a:xfrm>
          <a:prstGeom prst="rect">
            <a:avLst/>
          </a:prstGeom>
        </p:spPr>
        <p:txBody>
          <a:bodyPr vert="horz" lIns="0" tIns="0" rIns="0" bIns="0" rtlCol="0">
            <a:noAutofit/>
          </a:bodyPr>
          <a:lstStyle/>
          <a:p>
            <a:pPr lvl="0"/>
            <a:r>
              <a:rPr lang="de-DE" dirty="0"/>
              <a:t>Textmasterformat bearbeiten</a:t>
            </a:r>
          </a:p>
          <a:p>
            <a:pPr lvl="0"/>
            <a:endParaRPr lang="de-DE" dirty="0"/>
          </a:p>
        </p:txBody>
      </p:sp>
      <p:pic>
        <p:nvPicPr>
          <p:cNvPr id="12" name="Grafik 11"/>
          <p:cNvPicPr>
            <a:picLocks noChangeAspect="1"/>
          </p:cNvPicPr>
          <p:nvPr/>
        </p:nvPicPr>
        <p:blipFill>
          <a:blip r:embed="rId10" cstate="print">
            <a:extLst>
              <a:ext uri="{28A0092B-C50C-407E-A947-70E740481C1C}">
                <a14:useLocalDpi xmlns:a14="http://schemas.microsoft.com/office/drawing/2010/main"/>
              </a:ext>
            </a:extLst>
          </a:blip>
          <a:stretch>
            <a:fillRect/>
          </a:stretch>
        </p:blipFill>
        <p:spPr>
          <a:xfrm>
            <a:off x="1" y="490460"/>
            <a:ext cx="6524624" cy="1868642"/>
          </a:xfrm>
          <a:prstGeom prst="rect">
            <a:avLst/>
          </a:prstGeom>
          <a:solidFill>
            <a:schemeClr val="accent5"/>
          </a:solidFill>
        </p:spPr>
      </p:pic>
      <p:sp>
        <p:nvSpPr>
          <p:cNvPr id="2" name="Titelplatzhalter 1"/>
          <p:cNvSpPr>
            <a:spLocks noGrp="1"/>
          </p:cNvSpPr>
          <p:nvPr>
            <p:ph type="title"/>
          </p:nvPr>
        </p:nvSpPr>
        <p:spPr>
          <a:xfrm>
            <a:off x="476671" y="2792760"/>
            <a:ext cx="3888433" cy="694643"/>
          </a:xfrm>
          <a:prstGeom prst="rect">
            <a:avLst/>
          </a:prstGeom>
        </p:spPr>
        <p:txBody>
          <a:bodyPr wrap="square" lIns="0" tIns="0" rIns="0" bIns="0" anchor="t" anchorCtr="0"/>
          <a:lstStyle/>
          <a:p>
            <a:pPr>
              <a:lnSpc>
                <a:spcPts val="2200"/>
              </a:lnSpc>
            </a:pPr>
            <a:r>
              <a:rPr lang="de-DE" sz="2000" spc="-1" dirty="0">
                <a:solidFill>
                  <a:srgbClr val="00A0F5"/>
                </a:solidFill>
                <a:uFill>
                  <a:solidFill>
                    <a:srgbClr val="FFFFFF"/>
                  </a:solidFill>
                </a:uFill>
                <a:latin typeface="TKTypeRegular"/>
                <a:ea typeface="TKTypeRegular"/>
              </a:rPr>
              <a:t>Hier steht eine maximal</a:t>
            </a:r>
            <a:br>
              <a:rPr lang="de-DE" sz="2000" spc="-1" dirty="0">
                <a:solidFill>
                  <a:srgbClr val="00A0F5"/>
                </a:solidFill>
                <a:uFill>
                  <a:solidFill>
                    <a:srgbClr val="FFFFFF"/>
                  </a:solidFill>
                </a:uFill>
                <a:latin typeface="TKTypeRegular"/>
                <a:ea typeface="TKTypeRegular"/>
              </a:rPr>
            </a:br>
            <a:r>
              <a:rPr lang="de-DE" sz="2000" spc="-1" dirty="0">
                <a:solidFill>
                  <a:srgbClr val="00A0F5"/>
                </a:solidFill>
                <a:uFill>
                  <a:solidFill>
                    <a:srgbClr val="FFFFFF"/>
                  </a:solidFill>
                </a:uFill>
                <a:latin typeface="TKTypeRegular"/>
                <a:ea typeface="TKTypeRegular"/>
              </a:rPr>
              <a:t>zweizeilige Headline</a:t>
            </a:r>
            <a:br>
              <a:rPr lang="de-DE" dirty="0"/>
            </a:br>
            <a:endParaRPr lang="de-DE" dirty="0"/>
          </a:p>
        </p:txBody>
      </p:sp>
      <p:sp>
        <p:nvSpPr>
          <p:cNvPr id="15" name="CustomShape 4"/>
          <p:cNvSpPr/>
          <p:nvPr/>
        </p:nvSpPr>
        <p:spPr>
          <a:xfrm>
            <a:off x="466058" y="920552"/>
            <a:ext cx="1520400" cy="467345"/>
          </a:xfrm>
          <a:prstGeom prst="rect">
            <a:avLst/>
          </a:prstGeom>
          <a:noFill/>
          <a:ln>
            <a:noFill/>
          </a:ln>
        </p:spPr>
        <p:style>
          <a:lnRef idx="0">
            <a:scrgbClr r="0" g="0" b="0"/>
          </a:lnRef>
          <a:fillRef idx="0">
            <a:scrgbClr r="0" g="0" b="0"/>
          </a:fillRef>
          <a:effectRef idx="0">
            <a:scrgbClr r="0" g="0" b="0"/>
          </a:effectRef>
          <a:fontRef idx="minor"/>
        </p:style>
        <p:txBody>
          <a:bodyPr wrap="none" lIns="0" tIns="0" rIns="0" bIns="0"/>
          <a:lstStyle/>
          <a:p>
            <a:pPr>
              <a:lnSpc>
                <a:spcPct val="100000"/>
              </a:lnSpc>
            </a:pPr>
            <a:r>
              <a:rPr lang="de-DE" sz="1400" b="0" strike="noStrike" spc="-1" dirty="0">
                <a:solidFill>
                  <a:srgbClr val="FFFFFF"/>
                </a:solidFill>
                <a:uFill>
                  <a:solidFill>
                    <a:srgbClr val="FFFFFF"/>
                  </a:solidFill>
                </a:uFill>
                <a:latin typeface="TKTypeRegular"/>
                <a:ea typeface="TKTypeMedium-Regular"/>
              </a:rPr>
              <a:t>Steel</a:t>
            </a:r>
          </a:p>
          <a:p>
            <a:pPr>
              <a:lnSpc>
                <a:spcPct val="100000"/>
              </a:lnSpc>
            </a:pPr>
            <a:r>
              <a:rPr lang="de-DE" sz="1400" b="0" strike="noStrike" spc="-1" dirty="0">
                <a:solidFill>
                  <a:srgbClr val="FFFFFF"/>
                </a:solidFill>
                <a:uFill>
                  <a:solidFill>
                    <a:srgbClr val="FFFFFF"/>
                  </a:solidFill>
                </a:uFill>
                <a:latin typeface="TKTypeRegular"/>
              </a:rPr>
              <a:t>Packaging Steel</a:t>
            </a:r>
            <a:endParaRPr lang="de-DE" sz="1400" b="0" strike="noStrike" spc="-1" dirty="0">
              <a:solidFill>
                <a:srgbClr val="000000"/>
              </a:solidFill>
              <a:uFill>
                <a:solidFill>
                  <a:srgbClr val="FFFFFF"/>
                </a:solidFill>
              </a:uFill>
              <a:latin typeface="Arial"/>
            </a:endParaRPr>
          </a:p>
        </p:txBody>
      </p:sp>
      <p:sp>
        <p:nvSpPr>
          <p:cNvPr id="17" name="Textfeld 16"/>
          <p:cNvSpPr txBox="1"/>
          <p:nvPr/>
        </p:nvSpPr>
        <p:spPr>
          <a:xfrm>
            <a:off x="428625" y="1371879"/>
            <a:ext cx="2604331" cy="664797"/>
          </a:xfrm>
          <a:prstGeom prst="rect">
            <a:avLst/>
          </a:prstGeom>
          <a:noFill/>
        </p:spPr>
        <p:txBody>
          <a:bodyPr wrap="square" lIns="0" tIns="0" rIns="0" bIns="0" rtlCol="0">
            <a:spAutoFit/>
          </a:bodyPr>
          <a:lstStyle/>
          <a:p>
            <a:pPr>
              <a:lnSpc>
                <a:spcPct val="90000"/>
              </a:lnSpc>
              <a:spcBef>
                <a:spcPts val="600"/>
              </a:spcBef>
              <a:spcAft>
                <a:spcPts val="0"/>
              </a:spcAft>
            </a:pPr>
            <a:r>
              <a:rPr lang="de-DE" sz="4800" b="0" strike="noStrike" kern="1200" spc="-1" dirty="0">
                <a:solidFill>
                  <a:srgbClr val="FFFFFF"/>
                </a:solidFill>
                <a:uFill>
                  <a:solidFill>
                    <a:srgbClr val="FFFFFF"/>
                  </a:solidFill>
                </a:uFill>
                <a:latin typeface="TKTypeRegular"/>
                <a:ea typeface="TKTypeMedium-Regular"/>
                <a:cs typeface="+mn-cs"/>
              </a:rPr>
              <a:t>News</a:t>
            </a:r>
          </a:p>
        </p:txBody>
      </p:sp>
    </p:spTree>
    <p:extLst>
      <p:ext uri="{BB962C8B-B14F-4D97-AF65-F5344CB8AC3E}">
        <p14:creationId xmlns:p14="http://schemas.microsoft.com/office/powerpoint/2010/main" val="1406207242"/>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9" r:id="rId4"/>
    <p:sldLayoutId id="2147483678" r:id="rId5"/>
  </p:sldLayoutIdLst>
  <p:hf sldNum="0" hdr="0" ftr="0" dt="0"/>
  <p:txStyles>
    <p:titleStyle>
      <a:lvl1pPr algn="l" defTabSz="914400" rtl="0" eaLnBrk="1" latinLnBrk="0" hangingPunct="1">
        <a:lnSpc>
          <a:spcPts val="3600"/>
        </a:lnSpc>
        <a:spcBef>
          <a:spcPct val="0"/>
        </a:spcBef>
        <a:buNone/>
        <a:defRPr lang="de-DE" sz="2000" b="0" strike="noStrike" kern="1200" spc="-1" baseline="0" dirty="0">
          <a:solidFill>
            <a:srgbClr val="00A0F5"/>
          </a:solidFill>
          <a:uFill>
            <a:solidFill>
              <a:srgbClr val="FFFFFF"/>
            </a:solidFill>
          </a:uFill>
          <a:latin typeface="TKTypeRegular"/>
          <a:ea typeface="+mj-ea"/>
          <a:cs typeface="+mn-cs"/>
        </a:defRPr>
      </a:lvl1pPr>
    </p:titleStyle>
    <p:bodyStyle>
      <a:lvl1pPr marL="0" indent="0" algn="l" defTabSz="914400" rtl="0" eaLnBrk="1" latinLnBrk="0" hangingPunct="1">
        <a:lnSpc>
          <a:spcPct val="150000"/>
        </a:lnSpc>
        <a:spcBef>
          <a:spcPts val="0"/>
        </a:spcBef>
        <a:spcAft>
          <a:spcPts val="0"/>
        </a:spcAft>
        <a:buClr>
          <a:schemeClr val="accent5"/>
        </a:buClr>
        <a:buFont typeface="Arial" panose="020B0604020202020204" pitchFamily="34" charset="0"/>
        <a:buNone/>
        <a:defRPr lang="de-DE" sz="1100" kern="1200" spc="-1" dirty="0" smtClean="0">
          <a:solidFill>
            <a:srgbClr val="000000"/>
          </a:solidFill>
          <a:uFill>
            <a:solidFill>
              <a:srgbClr val="FFFFFF"/>
            </a:solidFill>
          </a:uFill>
          <a:latin typeface="TKTypeRegular"/>
          <a:ea typeface="+mn-ea"/>
          <a:cs typeface="+mn-cs"/>
        </a:defRPr>
      </a:lvl1pPr>
      <a:lvl2pPr marL="0" indent="0" algn="l" defTabSz="914400" rtl="0" eaLnBrk="1" latinLnBrk="0" hangingPunct="1">
        <a:lnSpc>
          <a:spcPct val="150000"/>
        </a:lnSpc>
        <a:spcBef>
          <a:spcPts val="1200"/>
        </a:spcBef>
        <a:spcAft>
          <a:spcPts val="0"/>
        </a:spcAft>
        <a:buClr>
          <a:schemeClr val="accent5"/>
        </a:buClr>
        <a:buFont typeface="TKTypeMedium" panose="020B0603040202020204" pitchFamily="34" charset="0"/>
        <a:buNone/>
        <a:defRPr lang="de-DE" sz="1100" kern="1200" spc="-1" dirty="0" smtClean="0">
          <a:solidFill>
            <a:srgbClr val="000000"/>
          </a:solidFill>
          <a:uFill>
            <a:solidFill>
              <a:srgbClr val="FFFFFF"/>
            </a:solidFill>
          </a:uFill>
          <a:latin typeface="TKTypeRegular"/>
          <a:ea typeface="+mn-ea"/>
          <a:cs typeface="+mn-cs"/>
        </a:defRPr>
      </a:lvl2pPr>
      <a:lvl3pPr marL="0" indent="0" algn="l" defTabSz="914400" rtl="0" eaLnBrk="1" latinLnBrk="0" hangingPunct="1">
        <a:lnSpc>
          <a:spcPct val="150000"/>
        </a:lnSpc>
        <a:spcBef>
          <a:spcPts val="1200"/>
        </a:spcBef>
        <a:spcAft>
          <a:spcPts val="0"/>
        </a:spcAft>
        <a:buClr>
          <a:schemeClr val="accent5"/>
        </a:buClr>
        <a:buFont typeface="TKTypeMedium" panose="020B0603040202020204" pitchFamily="34" charset="0"/>
        <a:buNone/>
        <a:defRPr lang="de-DE" sz="1100" kern="1200" spc="-1" dirty="0" smtClean="0">
          <a:solidFill>
            <a:srgbClr val="000000"/>
          </a:solidFill>
          <a:uFill>
            <a:solidFill>
              <a:srgbClr val="FFFFFF"/>
            </a:solidFill>
          </a:uFill>
          <a:latin typeface="TKTypeRegular"/>
          <a:ea typeface="+mn-ea"/>
          <a:cs typeface="+mn-cs"/>
        </a:defRPr>
      </a:lvl3pPr>
      <a:lvl4pPr marL="0" indent="0" algn="l" defTabSz="914400" rtl="0" eaLnBrk="1" latinLnBrk="0" hangingPunct="1">
        <a:lnSpc>
          <a:spcPct val="150000"/>
        </a:lnSpc>
        <a:spcBef>
          <a:spcPts val="1200"/>
        </a:spcBef>
        <a:spcAft>
          <a:spcPts val="0"/>
        </a:spcAft>
        <a:buClr>
          <a:schemeClr val="accent5"/>
        </a:buClr>
        <a:buFont typeface="TKTypeMedium" panose="020B0603040202020204" pitchFamily="34" charset="0"/>
        <a:buNone/>
        <a:defRPr lang="de-DE" sz="1100" kern="1200" spc="-1" dirty="0" smtClean="0">
          <a:solidFill>
            <a:srgbClr val="000000"/>
          </a:solidFill>
          <a:uFill>
            <a:solidFill>
              <a:srgbClr val="FFFFFF"/>
            </a:solidFill>
          </a:uFill>
          <a:latin typeface="TKTypeRegular"/>
          <a:ea typeface="+mn-ea"/>
          <a:cs typeface="+mn-cs"/>
        </a:defRPr>
      </a:lvl4pPr>
      <a:lvl5pPr marL="0" indent="0" algn="l" defTabSz="914400" rtl="0" eaLnBrk="1" latinLnBrk="0" hangingPunct="1">
        <a:lnSpc>
          <a:spcPct val="150000"/>
        </a:lnSpc>
        <a:spcBef>
          <a:spcPts val="1200"/>
        </a:spcBef>
        <a:spcAft>
          <a:spcPts val="0"/>
        </a:spcAft>
        <a:buClr>
          <a:schemeClr val="accent5"/>
        </a:buClr>
        <a:buFont typeface="TKTypeMedium" panose="020B0603040202020204" pitchFamily="34" charset="0"/>
        <a:buNone/>
        <a:defRPr lang="de-DE" sz="1100" kern="1200" spc="-1" dirty="0" smtClean="0">
          <a:solidFill>
            <a:srgbClr val="000000"/>
          </a:solidFill>
          <a:uFill>
            <a:solidFill>
              <a:srgbClr val="FFFFFF"/>
            </a:solidFill>
          </a:uFill>
          <a:latin typeface="TKTypeRegular"/>
          <a:ea typeface="+mn-ea"/>
          <a:cs typeface="+mn-cs"/>
        </a:defRPr>
      </a:lvl5pPr>
      <a:lvl6pPr marL="0" indent="0" algn="l" defTabSz="914400" rtl="0" eaLnBrk="1" latinLnBrk="0" hangingPunct="1">
        <a:lnSpc>
          <a:spcPct val="150000"/>
        </a:lnSpc>
        <a:spcBef>
          <a:spcPts val="1200"/>
        </a:spcBef>
        <a:spcAft>
          <a:spcPts val="0"/>
        </a:spcAft>
        <a:buClr>
          <a:schemeClr val="accent5"/>
        </a:buClr>
        <a:buFont typeface="TKTypeMedium" panose="020B0603040202020204" pitchFamily="34" charset="0"/>
        <a:buNone/>
        <a:defRPr lang="de-DE" sz="1100" kern="1200" spc="-1" dirty="0" smtClean="0">
          <a:solidFill>
            <a:srgbClr val="000000"/>
          </a:solidFill>
          <a:uFill>
            <a:solidFill>
              <a:srgbClr val="FFFFFF"/>
            </a:solidFill>
          </a:uFill>
          <a:latin typeface="TKTypeRegular"/>
          <a:ea typeface="+mn-ea"/>
          <a:cs typeface="+mn-cs"/>
        </a:defRPr>
      </a:lvl6pPr>
      <a:lvl7pPr marL="0" indent="0" algn="l" defTabSz="914400" rtl="0" eaLnBrk="1" latinLnBrk="0" hangingPunct="1">
        <a:lnSpc>
          <a:spcPct val="150000"/>
        </a:lnSpc>
        <a:spcBef>
          <a:spcPts val="1200"/>
        </a:spcBef>
        <a:spcAft>
          <a:spcPts val="0"/>
        </a:spcAft>
        <a:buClr>
          <a:schemeClr val="accent5"/>
        </a:buClr>
        <a:buFont typeface="TKTypeMedium" panose="020B0603040202020204" pitchFamily="34" charset="0"/>
        <a:buNone/>
        <a:defRPr lang="de-DE" sz="1100" kern="1200" spc="-1" baseline="0" dirty="0" smtClean="0">
          <a:solidFill>
            <a:srgbClr val="000000"/>
          </a:solidFill>
          <a:uFill>
            <a:solidFill>
              <a:srgbClr val="FFFFFF"/>
            </a:solidFill>
          </a:uFill>
          <a:latin typeface="TKTypeRegular"/>
          <a:ea typeface="+mn-ea"/>
          <a:cs typeface="+mn-cs"/>
        </a:defRPr>
      </a:lvl7pPr>
      <a:lvl8pPr marL="0" indent="0" algn="l" defTabSz="914400" rtl="0" eaLnBrk="1" latinLnBrk="0" hangingPunct="1">
        <a:lnSpc>
          <a:spcPct val="150000"/>
        </a:lnSpc>
        <a:spcBef>
          <a:spcPts val="1200"/>
        </a:spcBef>
        <a:spcAft>
          <a:spcPts val="0"/>
        </a:spcAft>
        <a:buClr>
          <a:schemeClr val="accent5"/>
        </a:buClr>
        <a:buFont typeface="TKTypeMedium" panose="020B0603040202020204" pitchFamily="34" charset="0"/>
        <a:buNone/>
        <a:defRPr lang="de-DE" sz="1100" kern="1200" spc="-1" baseline="0" dirty="0" smtClean="0">
          <a:solidFill>
            <a:srgbClr val="000000"/>
          </a:solidFill>
          <a:uFill>
            <a:solidFill>
              <a:srgbClr val="FFFFFF"/>
            </a:solidFill>
          </a:uFill>
          <a:latin typeface="TKTypeRegular"/>
          <a:ea typeface="+mn-ea"/>
          <a:cs typeface="+mn-cs"/>
        </a:defRPr>
      </a:lvl8pPr>
      <a:lvl9pPr marL="0" indent="0" algn="l" defTabSz="914400" rtl="0" eaLnBrk="1" latinLnBrk="0" hangingPunct="1">
        <a:lnSpc>
          <a:spcPct val="150000"/>
        </a:lnSpc>
        <a:spcBef>
          <a:spcPts val="1200"/>
        </a:spcBef>
        <a:spcAft>
          <a:spcPts val="0"/>
        </a:spcAft>
        <a:buClr>
          <a:schemeClr val="accent5"/>
        </a:buClr>
        <a:buFont typeface="TKTypeMedium" panose="020B0603040202020204" pitchFamily="34" charset="0"/>
        <a:buNone/>
        <a:defRPr lang="de-DE" sz="1100" kern="1200" spc="-1" dirty="0">
          <a:solidFill>
            <a:srgbClr val="000000"/>
          </a:solidFill>
          <a:uFill>
            <a:solidFill>
              <a:srgbClr val="FFFFFF"/>
            </a:solidFill>
          </a:uFill>
          <a:latin typeface="TKTypeRegular"/>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Franziska.Freund@thyssenkrupp-steel.com"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extplatzhalter 22"/>
          <p:cNvSpPr>
            <a:spLocks noGrp="1"/>
          </p:cNvSpPr>
          <p:nvPr>
            <p:ph type="body" sz="quarter" idx="11"/>
          </p:nvPr>
        </p:nvSpPr>
        <p:spPr>
          <a:xfrm>
            <a:off x="476251" y="3333650"/>
            <a:ext cx="6013090" cy="5651798"/>
          </a:xfrm>
        </p:spPr>
        <p:txBody>
          <a:bodyPr/>
          <a:lstStyle/>
          <a:p>
            <a:r>
              <a:rPr lang="de-DE" b="1">
                <a:solidFill>
                  <a:schemeClr val="tx1"/>
                </a:solidFill>
              </a:rPr>
              <a:t>Am Dienstag, den 04.11.2025, findet von ca. 17:00 bis 20:00 Uhr </a:t>
            </a:r>
            <a:r>
              <a:rPr lang="de-DE">
                <a:solidFill>
                  <a:schemeClr val="tx1"/>
                </a:solidFill>
              </a:rPr>
              <a:t>ein kompakter Infoabend zur Ausbildung bei uns in</a:t>
            </a:r>
            <a:r>
              <a:rPr lang="de-DE" b="1">
                <a:solidFill>
                  <a:schemeClr val="tx1"/>
                </a:solidFill>
              </a:rPr>
              <a:t> Andernach (nicht in der A+F!) </a:t>
            </a:r>
            <a:r>
              <a:rPr lang="de-DE">
                <a:solidFill>
                  <a:schemeClr val="tx1"/>
                </a:solidFill>
              </a:rPr>
              <a:t>statt. </a:t>
            </a:r>
          </a:p>
          <a:p>
            <a:endParaRPr lang="de-DE">
              <a:solidFill>
                <a:schemeClr val="tx1"/>
              </a:solidFill>
            </a:endParaRPr>
          </a:p>
          <a:p>
            <a:r>
              <a:rPr lang="de-DE">
                <a:solidFill>
                  <a:schemeClr val="tx1"/>
                </a:solidFill>
              </a:rPr>
              <a:t>Die Veranstaltung richtet sich nicht nur an unsere Mitarbeitenden, sondern auch an externe Gäste – insbesondere Schülerinnen und Schüler aus der Region und deren Eltern sowie Lehrkräfte. </a:t>
            </a:r>
          </a:p>
          <a:p>
            <a:r>
              <a:rPr lang="de-DE">
                <a:solidFill>
                  <a:schemeClr val="tx1"/>
                </a:solidFill>
              </a:rPr>
              <a:t>Ziel ist es, unsere Ausbildungsangebote für das Jahr 2026 vorzustellen und einen authentischen Einblick in die Ausbildung zu geben. Natürlich kann man sich auch über Praktika informieren, der Fokus liegt aber auf der Ausbildung.</a:t>
            </a:r>
          </a:p>
          <a:p>
            <a:endParaRPr lang="de-DE">
              <a:solidFill>
                <a:schemeClr val="tx1"/>
              </a:solidFill>
            </a:endParaRPr>
          </a:p>
          <a:p>
            <a:r>
              <a:rPr lang="de-DE">
                <a:solidFill>
                  <a:schemeClr val="tx1"/>
                </a:solidFill>
              </a:rPr>
              <a:t>Es handelt sich nicht um einen Tag der offenen Tür und ist auch nicht damit zu vergleichen. Der Infoabend ist ein kompakter Termin mit einer Dauer von etwa 2–3 Stunden und bietet gezielte Informationen zur Ausbildung – siehe Flyer.</a:t>
            </a:r>
          </a:p>
          <a:p>
            <a:endParaRPr lang="de-DE">
              <a:solidFill>
                <a:schemeClr val="tx1"/>
              </a:solidFill>
            </a:endParaRPr>
          </a:p>
          <a:p>
            <a:r>
              <a:rPr lang="de-DE">
                <a:solidFill>
                  <a:schemeClr val="tx1"/>
                </a:solidFill>
              </a:rPr>
              <a:t>Falls Ihr Kind sich für eine Ausbildung oder ein Praktikum bei uns interessiert, kommen Sie gerne gemeinsam vorbei. Und falls Sie jemanden kennen, der sich aktuell für eine Ausbildung bei Rasselstein interessiert, geben Sie die Einladung gerne weiter.</a:t>
            </a:r>
          </a:p>
          <a:p>
            <a:endParaRPr lang="de-DE">
              <a:solidFill>
                <a:schemeClr val="tx1"/>
              </a:solidFill>
            </a:endParaRPr>
          </a:p>
          <a:p>
            <a:r>
              <a:rPr lang="de-DE" b="1">
                <a:solidFill>
                  <a:schemeClr val="tx1"/>
                </a:solidFill>
              </a:rPr>
              <a:t>Wichtige Hinweise</a:t>
            </a:r>
          </a:p>
          <a:p>
            <a:pPr marL="171450" indent="-171450">
              <a:buFont typeface="Arial" panose="020B0604020202020204" pitchFamily="34" charset="0"/>
              <a:buChar char="•"/>
            </a:pPr>
            <a:r>
              <a:rPr lang="de-DE">
                <a:solidFill>
                  <a:schemeClr val="tx1"/>
                </a:solidFill>
              </a:rPr>
              <a:t>Da die Teilnehmerzahl sehr begrenzt ist, empfehlen wir eine frühzeitige Anmeldung. </a:t>
            </a:r>
          </a:p>
          <a:p>
            <a:pPr marL="171450" indent="-171450">
              <a:buFont typeface="Arial" panose="020B0604020202020204" pitchFamily="34" charset="0"/>
              <a:buChar char="•"/>
            </a:pPr>
            <a:r>
              <a:rPr lang="de-DE">
                <a:solidFill>
                  <a:schemeClr val="tx1"/>
                </a:solidFill>
              </a:rPr>
              <a:t>Die Anmeldung ist bis spätestens 13.10.2025 möglich und Voraussetzung für die Teilnahme. </a:t>
            </a:r>
          </a:p>
          <a:p>
            <a:pPr marL="171450" indent="-171450">
              <a:buFont typeface="Arial" panose="020B0604020202020204" pitchFamily="34" charset="0"/>
              <a:buChar char="•"/>
            </a:pPr>
            <a:r>
              <a:rPr lang="de-DE">
                <a:solidFill>
                  <a:schemeClr val="tx1"/>
                </a:solidFill>
              </a:rPr>
              <a:t>Alle Informationen zur Veranstaltung sowie den Link zur Anmeldung finden Sie am angehängten Flyer.</a:t>
            </a:r>
            <a:endParaRPr lang="de-DE" dirty="0">
              <a:solidFill>
                <a:schemeClr val="tx1"/>
              </a:solidFill>
            </a:endParaRPr>
          </a:p>
          <a:p>
            <a:br>
              <a:rPr lang="de-DE" dirty="0">
                <a:solidFill>
                  <a:schemeClr val="accent1"/>
                </a:solidFill>
              </a:rPr>
            </a:br>
            <a:endParaRPr lang="de-DE" dirty="0">
              <a:solidFill>
                <a:schemeClr val="accent1"/>
              </a:solidFill>
            </a:endParaRPr>
          </a:p>
          <a:p>
            <a:endParaRPr lang="de-DE" dirty="0"/>
          </a:p>
        </p:txBody>
      </p:sp>
      <p:sp>
        <p:nvSpPr>
          <p:cNvPr id="21" name="Titel 20"/>
          <p:cNvSpPr>
            <a:spLocks noGrp="1"/>
          </p:cNvSpPr>
          <p:nvPr>
            <p:ph type="title"/>
          </p:nvPr>
        </p:nvSpPr>
        <p:spPr>
          <a:xfrm>
            <a:off x="476670" y="2674181"/>
            <a:ext cx="4608513" cy="694643"/>
          </a:xfrm>
        </p:spPr>
        <p:txBody>
          <a:bodyPr/>
          <a:lstStyle/>
          <a:p>
            <a:r>
              <a:rPr lang="de-DE" b="1"/>
              <a:t>Infoabend zur Ausbildung, Start 2026 </a:t>
            </a:r>
            <a:r>
              <a:rPr lang="de-DE"/>
              <a:t>-</a:t>
            </a:r>
            <a:br>
              <a:rPr lang="de-DE"/>
            </a:br>
            <a:r>
              <a:rPr lang="de-DE"/>
              <a:t>Jetzt anmelden!</a:t>
            </a:r>
            <a:endParaRPr lang="de-DE" dirty="0"/>
          </a:p>
        </p:txBody>
      </p:sp>
      <p:sp>
        <p:nvSpPr>
          <p:cNvPr id="22" name="Textplatzhalter 21"/>
          <p:cNvSpPr>
            <a:spLocks noGrp="1"/>
          </p:cNvSpPr>
          <p:nvPr>
            <p:ph type="body" sz="quarter" idx="10"/>
          </p:nvPr>
        </p:nvSpPr>
        <p:spPr>
          <a:xfrm>
            <a:off x="472094" y="9381492"/>
            <a:ext cx="6052531" cy="180020"/>
          </a:xfrm>
        </p:spPr>
        <p:txBody>
          <a:bodyPr/>
          <a:lstStyle/>
          <a:p>
            <a:r>
              <a:rPr lang="de-DE" sz="1050"/>
              <a:t>Freund, Franziska, </a:t>
            </a:r>
            <a:r>
              <a:rPr lang="en-US" sz="1050"/>
              <a:t>SE-PS/HR-LDV</a:t>
            </a:r>
            <a:r>
              <a:rPr lang="en-US" sz="1050">
                <a:solidFill>
                  <a:schemeClr val="tx1"/>
                </a:solidFill>
              </a:rPr>
              <a:t>, f</a:t>
            </a:r>
            <a:r>
              <a:rPr lang="en-US" sz="1050">
                <a:solidFill>
                  <a:schemeClr val="tx1"/>
                </a:solidFill>
                <a:hlinkClick r:id="rId2">
                  <a:extLst>
                    <a:ext uri="{A12FA001-AC4F-418D-AE19-62706E023703}">
                      <ahyp:hlinkClr xmlns:ahyp="http://schemas.microsoft.com/office/drawing/2018/hyperlinkcolor" val="tx"/>
                    </a:ext>
                  </a:extLst>
                </a:hlinkClick>
              </a:rPr>
              <a:t>ranziska.freund@thyssenkrupp-steel.com</a:t>
            </a:r>
            <a:r>
              <a:rPr lang="en-US" sz="1050">
                <a:solidFill>
                  <a:schemeClr val="tx1"/>
                </a:solidFill>
              </a:rPr>
              <a:t> </a:t>
            </a:r>
            <a:endParaRPr lang="de-DE" sz="1050" dirty="0">
              <a:solidFill>
                <a:schemeClr val="tx1"/>
              </a:solidFill>
            </a:endParaRPr>
          </a:p>
        </p:txBody>
      </p:sp>
      <p:sp>
        <p:nvSpPr>
          <p:cNvPr id="2" name="Textplatzhalter 1"/>
          <p:cNvSpPr>
            <a:spLocks noGrp="1"/>
          </p:cNvSpPr>
          <p:nvPr>
            <p:ph type="body" sz="quarter" idx="12"/>
          </p:nvPr>
        </p:nvSpPr>
        <p:spPr/>
        <p:txBody>
          <a:bodyPr/>
          <a:lstStyle/>
          <a:p>
            <a:pPr algn="r"/>
            <a:r>
              <a:rPr lang="de-DE">
                <a:solidFill>
                  <a:schemeClr val="tx1"/>
                </a:solidFill>
              </a:rPr>
              <a:t>06.10.2025</a:t>
            </a:r>
            <a:endParaRPr lang="de-DE" dirty="0">
              <a:solidFill>
                <a:schemeClr val="tx1"/>
              </a:solidFill>
            </a:endParaRPr>
          </a:p>
        </p:txBody>
      </p:sp>
    </p:spTree>
    <p:extLst>
      <p:ext uri="{BB962C8B-B14F-4D97-AF65-F5344CB8AC3E}">
        <p14:creationId xmlns:p14="http://schemas.microsoft.com/office/powerpoint/2010/main" val="273885614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SE-PS News">
  <a:themeElements>
    <a:clrScheme name="Newsletter">
      <a:dk1>
        <a:srgbClr val="000000"/>
      </a:dk1>
      <a:lt1>
        <a:srgbClr val="FFFFFF"/>
      </a:lt1>
      <a:dk2>
        <a:srgbClr val="FFFFFF"/>
      </a:dk2>
      <a:lt2>
        <a:srgbClr val="FFFFFF"/>
      </a:lt2>
      <a:accent1>
        <a:srgbClr val="00A0F5"/>
      </a:accent1>
      <a:accent2>
        <a:srgbClr val="00A0F5"/>
      </a:accent2>
      <a:accent3>
        <a:srgbClr val="00A0F5"/>
      </a:accent3>
      <a:accent4>
        <a:srgbClr val="00A0F5"/>
      </a:accent4>
      <a:accent5>
        <a:srgbClr val="00A0F5"/>
      </a:accent5>
      <a:accent6>
        <a:srgbClr val="00A0F5"/>
      </a:accent6>
      <a:hlink>
        <a:srgbClr val="00A0F5"/>
      </a:hlink>
      <a:folHlink>
        <a:srgbClr val="0078DC"/>
      </a:folHlink>
    </a:clrScheme>
    <a:fontScheme name="TK_neu">
      <a:majorFont>
        <a:latin typeface="TKTypeBold"/>
        <a:ea typeface=""/>
        <a:cs typeface=""/>
      </a:majorFont>
      <a:minorFont>
        <a:latin typeface="TKTypeMedium"/>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spPr>
      <a:bodyPr rtlCol="0" anchor="ctr"/>
      <a:lstStyle>
        <a:defPPr algn="ctr">
          <a:lnSpc>
            <a:spcPct val="90000"/>
          </a:lnSpc>
          <a:spcBef>
            <a:spcPts val="600"/>
          </a:spcBef>
          <a:spcAft>
            <a:spcPts val="0"/>
          </a:spcAft>
          <a:defRPr sz="1600" dirty="0" err="1"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bg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lnSpc>
            <a:spcPct val="90000"/>
          </a:lnSpc>
          <a:spcBef>
            <a:spcPts val="600"/>
          </a:spcBef>
          <a:spcAft>
            <a:spcPts val="0"/>
          </a:spcAft>
          <a:defRPr sz="1600" dirty="0" smtClean="0"/>
        </a:defPPr>
      </a:lstStyle>
    </a:txDef>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2146c378-b5fe-4e1c-8a0e-e5b89d920588" xsi:nil="true"/>
    <lcf76f155ced4ddcb4097134ff3c332f xmlns="dbf8ad90-7486-4423-a0a5-e72d532ccdc6">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kument" ma:contentTypeID="0x010100BBCF4CC80F739C4C8ED906AB7C62856D" ma:contentTypeVersion="16" ma:contentTypeDescription="Ein neues Dokument erstellen." ma:contentTypeScope="" ma:versionID="f3d2d7a88e94fade92ecf51a49d61305">
  <xsd:schema xmlns:xsd="http://www.w3.org/2001/XMLSchema" xmlns:xs="http://www.w3.org/2001/XMLSchema" xmlns:p="http://schemas.microsoft.com/office/2006/metadata/properties" xmlns:ns2="dbf8ad90-7486-4423-a0a5-e72d532ccdc6" xmlns:ns3="2146c378-b5fe-4e1c-8a0e-e5b89d920588" targetNamespace="http://schemas.microsoft.com/office/2006/metadata/properties" ma:root="true" ma:fieldsID="b53ae9ff3bc266824e18c02acdf37225" ns2:_="" ns3:_="">
    <xsd:import namespace="dbf8ad90-7486-4423-a0a5-e72d532ccdc6"/>
    <xsd:import namespace="2146c378-b5fe-4e1c-8a0e-e5b89d920588"/>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Location" minOccurs="0"/>
                <xsd:element ref="ns3:SharedWithUsers" minOccurs="0"/>
                <xsd:element ref="ns3:SharedWithDetails"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bf8ad90-7486-4423-a0a5-e72d532ccdc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3" nillable="true" ma:taxonomy="true" ma:internalName="lcf76f155ced4ddcb4097134ff3c332f" ma:taxonomyFieldName="MediaServiceImageTags" ma:displayName="Bildmarkierungen" ma:readOnly="false" ma:fieldId="{5cf76f15-5ced-4ddc-b409-7134ff3c332f}" ma:taxonomyMulti="true" ma:sspId="7b74ebe3-3351-46c6-8e2e-1de0f14e89b2"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Location" ma:index="18" nillable="true" ma:displayName="Location" ma:indexed="true" ma:internalName="MediaServiceLocation" ma:readOnly="true">
      <xsd:simpleType>
        <xsd:restriction base="dms:Text"/>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146c378-b5fe-4e1c-8a0e-e5b89d920588"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946dd08b-0f64-47cf-b607-4b8e0a625395}" ma:internalName="TaxCatchAll" ma:showField="CatchAllData" ma:web="2146c378-b5fe-4e1c-8a0e-e5b89d920588">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Freigegeben für -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E11B8E9-5230-43CF-B507-8A492E7013AE}">
  <ds:schemaRefs>
    <ds:schemaRef ds:uri="http://schemas.openxmlformats.org/package/2006/metadata/core-properties"/>
    <ds:schemaRef ds:uri="http://purl.org/dc/dcmitype/"/>
    <ds:schemaRef ds:uri="2146c378-b5fe-4e1c-8a0e-e5b89d920588"/>
    <ds:schemaRef ds:uri="http://purl.org/dc/terms/"/>
    <ds:schemaRef ds:uri="http://schemas.microsoft.com/office/infopath/2007/PartnerControls"/>
    <ds:schemaRef ds:uri="http://schemas.microsoft.com/office/2006/metadata/properties"/>
    <ds:schemaRef ds:uri="http://schemas.microsoft.com/office/2006/documentManagement/types"/>
    <ds:schemaRef ds:uri="http://purl.org/dc/elements/1.1/"/>
    <ds:schemaRef ds:uri="http://www.w3.org/XML/1998/namespace"/>
    <ds:schemaRef ds:uri="dbf8ad90-7486-4423-a0a5-e72d532ccdc6"/>
  </ds:schemaRefs>
</ds:datastoreItem>
</file>

<file path=customXml/itemProps2.xml><?xml version="1.0" encoding="utf-8"?>
<ds:datastoreItem xmlns:ds="http://schemas.openxmlformats.org/officeDocument/2006/customXml" ds:itemID="{3E9105D2-A286-4AE0-BEE6-83931E720370}">
  <ds:schemaRefs>
    <ds:schemaRef ds:uri="http://schemas.microsoft.com/sharepoint/v3/contenttype/forms"/>
  </ds:schemaRefs>
</ds:datastoreItem>
</file>

<file path=customXml/itemProps3.xml><?xml version="1.0" encoding="utf-8"?>
<ds:datastoreItem xmlns:ds="http://schemas.openxmlformats.org/officeDocument/2006/customXml" ds:itemID="{D0111D97-8AC0-4CBC-8A73-0757FF646D3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bf8ad90-7486-4423-a0a5-e72d532ccdc6"/>
    <ds:schemaRef ds:uri="2146c378-b5fe-4e1c-8a0e-e5b89d92058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SE-PS News</Template>
  <TotalTime>0</TotalTime>
  <Words>255</Words>
  <Application>Microsoft Office PowerPoint</Application>
  <PresentationFormat>A4-Papier (210 x 297 mm)</PresentationFormat>
  <Paragraphs>17</Paragraphs>
  <Slides>1</Slides>
  <Notes>0</Notes>
  <HiddenSlides>0</HiddenSlides>
  <MMClips>0</MMClips>
  <ScaleCrop>false</ScaleCrop>
  <HeadingPairs>
    <vt:vector size="8" baseType="variant">
      <vt:variant>
        <vt:lpstr>Verwendete Schriftarten</vt:lpstr>
      </vt:variant>
      <vt:variant>
        <vt:i4>5</vt:i4>
      </vt:variant>
      <vt:variant>
        <vt:lpstr>Design</vt:lpstr>
      </vt:variant>
      <vt:variant>
        <vt:i4>1</vt:i4>
      </vt:variant>
      <vt:variant>
        <vt:lpstr>Eingebettete OLE-Server</vt:lpstr>
      </vt:variant>
      <vt:variant>
        <vt:i4>1</vt:i4>
      </vt:variant>
      <vt:variant>
        <vt:lpstr>Folientitel</vt:lpstr>
      </vt:variant>
      <vt:variant>
        <vt:i4>1</vt:i4>
      </vt:variant>
    </vt:vector>
  </HeadingPairs>
  <TitlesOfParts>
    <vt:vector size="8" baseType="lpstr">
      <vt:lpstr>Arial</vt:lpstr>
      <vt:lpstr>Calibri</vt:lpstr>
      <vt:lpstr>TKTypeBold</vt:lpstr>
      <vt:lpstr>TKTypeMedium</vt:lpstr>
      <vt:lpstr>TKTypeRegular</vt:lpstr>
      <vt:lpstr>SE-PS News</vt:lpstr>
      <vt:lpstr>think-cell Folie</vt:lpstr>
      <vt:lpstr>Infoabend zur Ausbildung, Start 2026 - Jetzt anmelden!</vt:lpstr>
    </vt:vector>
  </TitlesOfParts>
  <Company>Rasselstein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Freie Seminarplätze Dezember 2016</dc:title>
  <dc:creator>Lueck, Petra</dc:creator>
  <cp:lastModifiedBy>Freund, Franziska</cp:lastModifiedBy>
  <cp:revision>71</cp:revision>
  <cp:lastPrinted>2018-01-18T12:07:38Z</cp:lastPrinted>
  <dcterms:created xsi:type="dcterms:W3CDTF">2016-11-23T11:38:17Z</dcterms:created>
  <dcterms:modified xsi:type="dcterms:W3CDTF">2025-10-02T06:53:32Z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0x010100BBCF4CC80F739C4C8ED906AB7C62856D</vt:lpwstr>
  </property>
  <property fmtid="{D5CDD505-2E9C-101B-9397-08002B2CF9AE}" pid="3" name="MediaServiceImageTags">
    <vt:lpwstr/>
  </property>
</Properties>
</file>